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72" r:id="rId5"/>
    <p:sldMasterId id="2147483684" r:id="rId6"/>
  </p:sldMasterIdLst>
  <p:notesMasterIdLst>
    <p:notesMasterId r:id="rId12"/>
  </p:notesMasterIdLst>
  <p:handoutMasterIdLst>
    <p:handoutMasterId r:id="rId13"/>
  </p:handoutMasterIdLst>
  <p:sldIdLst>
    <p:sldId id="265" r:id="rId7"/>
    <p:sldId id="262" r:id="rId8"/>
    <p:sldId id="266" r:id="rId9"/>
    <p:sldId id="267" r:id="rId10"/>
    <p:sldId id="258"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7ADD53D0-A3A0-4163-9280-F5827B48A9CF}">
          <p14:sldIdLst>
            <p14:sldId id="265"/>
          </p14:sldIdLst>
        </p14:section>
        <p14:section name="Content" id="{E5BE45E5-C5A6-48B3-81E6-08FBF456FE41}">
          <p14:sldIdLst>
            <p14:sldId id="262"/>
            <p14:sldId id="266"/>
            <p14:sldId id="267"/>
          </p14:sldIdLst>
        </p14:section>
        <p14:section name="Closing" id="{3978353F-D985-4DA2-A058-8BA1DC87A9FD}">
          <p14:sldIdLst>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DBE7E-2578-497F-B4BF-22A745563247}" v="2" dt="2026-05-04T11:18:10.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1000" y="44"/>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RIU, NAUSIKA (FCRB)" userId="b728d546-790e-45d2-af17-983ab4baed7f" providerId="ADAL" clId="{FB37F4A6-ADB4-47F7-9DB0-B941F3888958}"/>
    <pc:docChg chg="addSld delSld modSld modSection">
      <pc:chgData name="BETRIU, NAUSIKA (FCRB)" userId="b728d546-790e-45d2-af17-983ab4baed7f" providerId="ADAL" clId="{FB37F4A6-ADB4-47F7-9DB0-B941F3888958}" dt="2026-05-04T11:18:11.720" v="9" actId="47"/>
      <pc:docMkLst>
        <pc:docMk/>
      </pc:docMkLst>
      <pc:sldChg chg="del">
        <pc:chgData name="BETRIU, NAUSIKA (FCRB)" userId="b728d546-790e-45d2-af17-983ab4baed7f" providerId="ADAL" clId="{FB37F4A6-ADB4-47F7-9DB0-B941F3888958}" dt="2026-05-04T11:18:08.152" v="7" actId="47"/>
        <pc:sldMkLst>
          <pc:docMk/>
          <pc:sldMk cId="4201103097" sldId="257"/>
        </pc:sldMkLst>
      </pc:sldChg>
      <pc:sldChg chg="del">
        <pc:chgData name="BETRIU, NAUSIKA (FCRB)" userId="b728d546-790e-45d2-af17-983ab4baed7f" providerId="ADAL" clId="{FB37F4A6-ADB4-47F7-9DB0-B941F3888958}" dt="2026-05-04T11:18:11.720" v="9" actId="47"/>
        <pc:sldMkLst>
          <pc:docMk/>
          <pc:sldMk cId="2048954840" sldId="259"/>
        </pc:sldMkLst>
      </pc:sldChg>
      <pc:sldChg chg="del">
        <pc:chgData name="BETRIU, NAUSIKA (FCRB)" userId="b728d546-790e-45d2-af17-983ab4baed7f" providerId="ADAL" clId="{FB37F4A6-ADB4-47F7-9DB0-B941F3888958}" dt="2026-05-04T11:17:51.208" v="4" actId="47"/>
        <pc:sldMkLst>
          <pc:docMk/>
          <pc:sldMk cId="3068161265" sldId="260"/>
        </pc:sldMkLst>
      </pc:sldChg>
      <pc:sldChg chg="del">
        <pc:chgData name="BETRIU, NAUSIKA (FCRB)" userId="b728d546-790e-45d2-af17-983ab4baed7f" providerId="ADAL" clId="{FB37F4A6-ADB4-47F7-9DB0-B941F3888958}" dt="2026-05-04T11:18:01.445" v="5" actId="47"/>
        <pc:sldMkLst>
          <pc:docMk/>
          <pc:sldMk cId="800793916" sldId="263"/>
        </pc:sldMkLst>
      </pc:sldChg>
      <pc:sldChg chg="modSp mod">
        <pc:chgData name="BETRIU, NAUSIKA (FCRB)" userId="b728d546-790e-45d2-af17-983ab4baed7f" providerId="ADAL" clId="{FB37F4A6-ADB4-47F7-9DB0-B941F3888958}" dt="2026-05-04T11:16:05.051" v="3" actId="34135"/>
        <pc:sldMkLst>
          <pc:docMk/>
          <pc:sldMk cId="1961247207" sldId="265"/>
        </pc:sldMkLst>
        <pc:spChg chg="mod">
          <ac:chgData name="BETRIU, NAUSIKA (FCRB)" userId="b728d546-790e-45d2-af17-983ab4baed7f" providerId="ADAL" clId="{FB37F4A6-ADB4-47F7-9DB0-B941F3888958}" dt="2026-05-04T11:16:05.051" v="3" actId="34135"/>
          <ac:spMkLst>
            <pc:docMk/>
            <pc:sldMk cId="1961247207" sldId="265"/>
            <ac:spMk id="7" creationId="{CE132855-43B5-61D8-B9BC-6D26A145642F}"/>
          </ac:spMkLst>
        </pc:spChg>
      </pc:sldChg>
      <pc:sldChg chg="add">
        <pc:chgData name="BETRIU, NAUSIKA (FCRB)" userId="b728d546-790e-45d2-af17-983ab4baed7f" providerId="ADAL" clId="{FB37F4A6-ADB4-47F7-9DB0-B941F3888958}" dt="2026-05-04T11:18:04.489" v="6"/>
        <pc:sldMkLst>
          <pc:docMk/>
          <pc:sldMk cId="2644928045" sldId="266"/>
        </pc:sldMkLst>
      </pc:sldChg>
      <pc:sldChg chg="add">
        <pc:chgData name="BETRIU, NAUSIKA (FCRB)" userId="b728d546-790e-45d2-af17-983ab4baed7f" providerId="ADAL" clId="{FB37F4A6-ADB4-47F7-9DB0-B941F3888958}" dt="2026-05-04T11:18:10.328" v="8"/>
        <pc:sldMkLst>
          <pc:docMk/>
          <pc:sldMk cId="71816794"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40776D7-8D8E-D92B-8ED3-EB9E86A37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8DC7E37-4B14-CB86-B3F7-8BF32DBDB9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388AC0-564F-48FD-B384-2384A2395CC7}" type="datetimeFigureOut">
              <a:rPr lang="es-ES" smtClean="0"/>
              <a:t>04/05/2026</a:t>
            </a:fld>
            <a:endParaRPr lang="es-ES"/>
          </a:p>
        </p:txBody>
      </p:sp>
      <p:sp>
        <p:nvSpPr>
          <p:cNvPr id="4" name="Marcador de pie de página 3">
            <a:extLst>
              <a:ext uri="{FF2B5EF4-FFF2-40B4-BE49-F238E27FC236}">
                <a16:creationId xmlns:a16="http://schemas.microsoft.com/office/drawing/2014/main" id="{F9CBA499-C8F4-A83A-2B6C-7F27E174A1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B8FD4607-E47A-757C-7C2D-EF08B18B94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2C81E8-D013-44CB-B0C4-1071C291A5B5}" type="slidenum">
              <a:rPr lang="es-ES" smtClean="0"/>
              <a:t>‹Nº›</a:t>
            </a:fld>
            <a:endParaRPr lang="es-ES"/>
          </a:p>
        </p:txBody>
      </p:sp>
    </p:spTree>
    <p:extLst>
      <p:ext uri="{BB962C8B-B14F-4D97-AF65-F5344CB8AC3E}">
        <p14:creationId xmlns:p14="http://schemas.microsoft.com/office/powerpoint/2010/main" val="1322710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39969-172C-4077-B3C0-727219C0A1BE}" type="datetimeFigureOut">
              <a:rPr lang="es-ES" smtClean="0"/>
              <a:t>04/05/2026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D89CB-0247-4EE6-9AAD-25757A08FDA6}" type="slidenum">
              <a:rPr lang="es-ES" smtClean="0"/>
              <a:t>‹Nº›</a:t>
            </a:fld>
            <a:endParaRPr lang="es-ES"/>
          </a:p>
        </p:txBody>
      </p:sp>
    </p:spTree>
    <p:extLst>
      <p:ext uri="{BB962C8B-B14F-4D97-AF65-F5344CB8AC3E}">
        <p14:creationId xmlns:p14="http://schemas.microsoft.com/office/powerpoint/2010/main" val="370798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1ECAA48-26B2-4AC8-8319-CA609C12E31F}" type="slidenum">
              <a:rPr lang="es-ES" smtClean="0"/>
              <a:t>1</a:t>
            </a:fld>
            <a:endParaRPr lang="es-ES"/>
          </a:p>
        </p:txBody>
      </p:sp>
    </p:spTree>
    <p:extLst>
      <p:ext uri="{BB962C8B-B14F-4D97-AF65-F5344CB8AC3E}">
        <p14:creationId xmlns:p14="http://schemas.microsoft.com/office/powerpoint/2010/main" val="33314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19A37E-168D-6788-5A0D-01731568BA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5708BB0-3076-738E-89C7-14BCE501C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7D5C6-C87F-3FCC-F81B-2D79631711BD}"/>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5" name="Marcador de pie de página 4">
            <a:extLst>
              <a:ext uri="{FF2B5EF4-FFF2-40B4-BE49-F238E27FC236}">
                <a16:creationId xmlns:a16="http://schemas.microsoft.com/office/drawing/2014/main" id="{3566B628-04F0-1BBC-0CFE-276C8CAD61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2CD77-C18E-3F73-CE7E-54D1BAF22B2F}"/>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422737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A2BE2-DC18-9581-7342-41B4375146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6458DF-6B53-BAA1-CC78-60AA6A7578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C10506-F928-8AF9-F172-8D6D10231980}"/>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5" name="Marcador de pie de página 4">
            <a:extLst>
              <a:ext uri="{FF2B5EF4-FFF2-40B4-BE49-F238E27FC236}">
                <a16:creationId xmlns:a16="http://schemas.microsoft.com/office/drawing/2014/main" id="{C161B042-86E3-3D11-69D6-C58CC709E5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10C302-E0A4-FB75-547E-63759624862B}"/>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178516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443E5D6-D9FE-97CD-AA6C-E81166632C6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236987-651E-3520-38D3-D7665BCB73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E4CC-F1FD-AC98-3AC8-8D3CED790D30}"/>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5" name="Marcador de pie de página 4">
            <a:extLst>
              <a:ext uri="{FF2B5EF4-FFF2-40B4-BE49-F238E27FC236}">
                <a16:creationId xmlns:a16="http://schemas.microsoft.com/office/drawing/2014/main" id="{2F7EA71D-6258-D95C-7CFD-7A5EC96EAB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CE2D59-66DD-4F16-0219-6F0FD379A935}"/>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340865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47F09-6628-7902-1AE1-329D07F175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D9A59C6-D83D-BE01-44E8-8FD52EE99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600ABD2-F1B8-34C6-CF6A-322DDE02B1A1}"/>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5" name="Marcador de pie de página 4">
            <a:extLst>
              <a:ext uri="{FF2B5EF4-FFF2-40B4-BE49-F238E27FC236}">
                <a16:creationId xmlns:a16="http://schemas.microsoft.com/office/drawing/2014/main" id="{FEB6FD4D-C1E1-9448-ACD0-1DD4B15A61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C8975B-A3E0-5B4D-6732-E67BD0B99AAE}"/>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21915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05032-E9F4-62ED-2325-5BE633843AB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6B475AB-309C-D305-4415-41C0FD838C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632E0A-F7EB-5318-1A44-D9A1B819BB8B}"/>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5" name="Marcador de pie de página 4">
            <a:extLst>
              <a:ext uri="{FF2B5EF4-FFF2-40B4-BE49-F238E27FC236}">
                <a16:creationId xmlns:a16="http://schemas.microsoft.com/office/drawing/2014/main" id="{112E8BA5-5C5C-83DB-92E1-8A8B0E160E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74BEB4-4B48-C6D0-7F3A-2B102184FDA8}"/>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1447136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6E65CD-155C-A60D-4AD9-A65B8ED712B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1D699A-4DD6-95B4-349F-AA03630384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67E0C5-8DFE-637F-92DE-31DD62B8D4D7}"/>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5" name="Marcador de pie de página 4">
            <a:extLst>
              <a:ext uri="{FF2B5EF4-FFF2-40B4-BE49-F238E27FC236}">
                <a16:creationId xmlns:a16="http://schemas.microsoft.com/office/drawing/2014/main" id="{D3B1D246-2F0A-26A0-6361-0A9B7DD278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3C9702-8011-3286-A266-03C8338B8C4B}"/>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44684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7C2E0-B884-2442-3525-25EFE18B5F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D7BB1-1359-1B8E-471E-634804CF809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0F391BA-D543-8514-4CD6-2C449D34E67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B450C77-5CE2-9C02-DE44-A0F6D8B7E7AB}"/>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6" name="Marcador de pie de página 5">
            <a:extLst>
              <a:ext uri="{FF2B5EF4-FFF2-40B4-BE49-F238E27FC236}">
                <a16:creationId xmlns:a16="http://schemas.microsoft.com/office/drawing/2014/main" id="{5A4869D3-7EEB-704A-57A3-8D94D2E6BF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8A6C434-5B87-2C31-CC1C-16D6A6AD9CC9}"/>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1897649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A1621-8907-8C04-72B7-04366344512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E9D7BA-F677-A314-4C1A-5E8EC02D5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E198D49-F781-95C3-BCB0-80808EB34A8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71A6CC3-7C89-7387-AF14-679D72FAD8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5587B9-ADBE-8E6D-BBFF-460D81109A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306C29-02C5-3F14-B330-C287013BB595}"/>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8" name="Marcador de pie de página 7">
            <a:extLst>
              <a:ext uri="{FF2B5EF4-FFF2-40B4-BE49-F238E27FC236}">
                <a16:creationId xmlns:a16="http://schemas.microsoft.com/office/drawing/2014/main" id="{42AA2A7A-A0D9-CAB0-CAF1-AB557E20DC8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005EA61-C917-3099-298E-B5CC38D95FB8}"/>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1359124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A3589-DF5A-BD42-4881-BBA76CEA363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5556B47-9DE0-D6AC-F0FC-4472A10EC1F9}"/>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4" name="Marcador de pie de página 3">
            <a:extLst>
              <a:ext uri="{FF2B5EF4-FFF2-40B4-BE49-F238E27FC236}">
                <a16:creationId xmlns:a16="http://schemas.microsoft.com/office/drawing/2014/main" id="{BA9F50FF-0B59-AA77-EB01-295DF1B3BE5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32A01E4-C8E7-37B1-7015-4D2AD43E2D8C}"/>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1520479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8DE81D-C3AC-66D8-4944-7546D7458744}"/>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3" name="Marcador de pie de página 2">
            <a:extLst>
              <a:ext uri="{FF2B5EF4-FFF2-40B4-BE49-F238E27FC236}">
                <a16:creationId xmlns:a16="http://schemas.microsoft.com/office/drawing/2014/main" id="{56807B3A-2BF9-62B6-E005-53871D7D6A7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EF26E1-3275-BA09-00F7-65A8A1B85193}"/>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3447706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41A3-92E6-D281-0082-C37655D81E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0294F7B-789C-2C67-86C1-80B847299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FBE7E24-1533-EBAC-9736-5B955FBDB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605346-68C1-38C8-71EF-75DDA2924714}"/>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6" name="Marcador de pie de página 5">
            <a:extLst>
              <a:ext uri="{FF2B5EF4-FFF2-40B4-BE49-F238E27FC236}">
                <a16:creationId xmlns:a16="http://schemas.microsoft.com/office/drawing/2014/main" id="{A3FC5700-1737-3368-95BD-F0665810428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4E632D7-EC21-7D87-69D8-D1B95A36CD32}"/>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353068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6F7E1-BF6C-5258-82F2-F276F5D339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EAF3735-9E7D-6F1D-9C74-6D6F5DB8746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892C8A-4D31-068A-649E-ACBA2C188198}"/>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5" name="Marcador de pie de página 4">
            <a:extLst>
              <a:ext uri="{FF2B5EF4-FFF2-40B4-BE49-F238E27FC236}">
                <a16:creationId xmlns:a16="http://schemas.microsoft.com/office/drawing/2014/main" id="{DEB0E9A1-416A-0A93-CCC8-C9578C4DBE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C64C5A-C0F4-43D9-027A-0631E4B6309A}"/>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2352045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7ED2A-33D1-23D3-E97F-97F1595CBB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EB44BEC-F33B-D8F4-6E57-139C7E313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75B9CF-4004-7B7F-C02F-30D96FCC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F722E8-20DC-E07B-8391-AAA6DAACAB40}"/>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6" name="Marcador de pie de página 5">
            <a:extLst>
              <a:ext uri="{FF2B5EF4-FFF2-40B4-BE49-F238E27FC236}">
                <a16:creationId xmlns:a16="http://schemas.microsoft.com/office/drawing/2014/main" id="{5D90D35B-1F0D-B8F5-5C75-B406D91C80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10E5D0C-F6C0-2689-27CA-33750966B0F8}"/>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3927260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358FC-54FB-2213-3A8C-27C8AADAA9D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EEE8F91-AB70-4AE2-FF60-09A916BE636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016DDA-811D-CDA0-1581-75F00E105FAE}"/>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5" name="Marcador de pie de página 4">
            <a:extLst>
              <a:ext uri="{FF2B5EF4-FFF2-40B4-BE49-F238E27FC236}">
                <a16:creationId xmlns:a16="http://schemas.microsoft.com/office/drawing/2014/main" id="{F7D6EB48-CB5D-812E-C3C9-598D36D1A6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8B8A4F-25E4-B236-55C7-DC2C09EBF657}"/>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4014471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660657-3F8E-4376-4D4B-01E647EB12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27E38B-2DEE-2714-5C11-8E90A18FDA2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766827-6C9E-EDD3-A371-729C6C2F5AD2}"/>
              </a:ext>
            </a:extLst>
          </p:cNvPr>
          <p:cNvSpPr>
            <a:spLocks noGrp="1"/>
          </p:cNvSpPr>
          <p:nvPr>
            <p:ph type="dt" sz="half" idx="10"/>
          </p:nvPr>
        </p:nvSpPr>
        <p:spPr/>
        <p:txBody>
          <a:bodyPr/>
          <a:lstStyle/>
          <a:p>
            <a:fld id="{B9860FF4-C9ED-4673-B6C0-59598F0B260E}" type="datetimeFigureOut">
              <a:rPr lang="es-ES" smtClean="0"/>
              <a:t>04/05/2026</a:t>
            </a:fld>
            <a:endParaRPr lang="es-ES"/>
          </a:p>
        </p:txBody>
      </p:sp>
      <p:sp>
        <p:nvSpPr>
          <p:cNvPr id="5" name="Marcador de pie de página 4">
            <a:extLst>
              <a:ext uri="{FF2B5EF4-FFF2-40B4-BE49-F238E27FC236}">
                <a16:creationId xmlns:a16="http://schemas.microsoft.com/office/drawing/2014/main" id="{2813DC31-CAC5-72F3-0E07-11941F8A9B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ECE92F-0F99-D103-288B-F26F629ACF9D}"/>
              </a:ext>
            </a:extLst>
          </p:cNvPr>
          <p:cNvSpPr>
            <a:spLocks noGrp="1"/>
          </p:cNvSpPr>
          <p:nvPr>
            <p:ph type="sldNum" sz="quarter" idx="12"/>
          </p:nvPr>
        </p:nvSpPr>
        <p:spPr/>
        <p:txBody>
          <a:bodyPr/>
          <a:lstStyle/>
          <a:p>
            <a:fld id="{E9464504-5728-4565-9BC3-0E5866600DFA}" type="slidenum">
              <a:rPr lang="es-ES" smtClean="0"/>
              <a:t>‹Nº›</a:t>
            </a:fld>
            <a:endParaRPr lang="es-ES"/>
          </a:p>
        </p:txBody>
      </p:sp>
    </p:spTree>
    <p:extLst>
      <p:ext uri="{BB962C8B-B14F-4D97-AF65-F5344CB8AC3E}">
        <p14:creationId xmlns:p14="http://schemas.microsoft.com/office/powerpoint/2010/main" val="2798963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0CCEEE-0BBA-382E-E524-E9A0DD07FF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15EF95A3-8C78-A9A1-999B-A102C8C3A6F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6" name="Marcador de número de diapositiva 5">
            <a:extLst>
              <a:ext uri="{FF2B5EF4-FFF2-40B4-BE49-F238E27FC236}">
                <a16:creationId xmlns:a16="http://schemas.microsoft.com/office/drawing/2014/main" id="{ACFFDB97-BF36-1932-C56B-52E04A40B476}"/>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618234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84C39-2AFC-CB91-2F9C-6543EBD3206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6271B7-C708-BDCB-ABCA-98FA98F9F20F}"/>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2C59CD-3B79-ECF3-390E-D8014F084CBF}"/>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5" name="Marcador de pie de página 4">
            <a:extLst>
              <a:ext uri="{FF2B5EF4-FFF2-40B4-BE49-F238E27FC236}">
                <a16:creationId xmlns:a16="http://schemas.microsoft.com/office/drawing/2014/main" id="{76140FAE-4A7C-C010-D15D-FEEC01D47D1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4CD2DBE-D6D8-AA04-6592-F5432841FE81}"/>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1112324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4AAD2-9DBB-6114-FF73-4D5956C9C76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5B46F35-5FE0-0214-1DE9-BB29523FDB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1F0C68-AA66-B6D1-2A1F-AEC2BE435ED1}"/>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5" name="Marcador de pie de página 4">
            <a:extLst>
              <a:ext uri="{FF2B5EF4-FFF2-40B4-BE49-F238E27FC236}">
                <a16:creationId xmlns:a16="http://schemas.microsoft.com/office/drawing/2014/main" id="{2EF5900F-9B01-FE84-E2F6-B4B87DBED75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946E772-A648-17E7-05B2-A2A649C9E4EC}"/>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365482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E79C5-577A-88D8-BB29-9FA8311D6F7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A4E1B7-1FFE-CA4E-E02F-98239C19FDCF}"/>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BF4F368-1326-6224-CAE2-5FB6C2833276}"/>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40371FE-D801-1454-55A8-F745936DAF1F}"/>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6" name="Marcador de pie de página 5">
            <a:extLst>
              <a:ext uri="{FF2B5EF4-FFF2-40B4-BE49-F238E27FC236}">
                <a16:creationId xmlns:a16="http://schemas.microsoft.com/office/drawing/2014/main" id="{3375AA56-7A60-8EB4-D25F-2F09FD51C63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83A06BDA-E445-599F-26F1-D3C98A50CAB9}"/>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174963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FDD39F-2256-9DB0-C40D-56B22E36FE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029381-9B93-5868-D700-83FBB16F1CF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CE4C8B5-E89D-38B8-41EA-B4FD837CAE3B}"/>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782AA3B-88AB-6B06-562A-B543151213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4A18FA8-9AA7-E51E-43D2-5B6A9B75B85A}"/>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76BE2FA-CDA3-0D89-E1E8-F69AEB8871F6}"/>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8" name="Marcador de pie de página 7">
            <a:extLst>
              <a:ext uri="{FF2B5EF4-FFF2-40B4-BE49-F238E27FC236}">
                <a16:creationId xmlns:a16="http://schemas.microsoft.com/office/drawing/2014/main" id="{C7756CDE-CAA0-F967-EEC8-ACF7A68EC96F}"/>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4D98E90F-8C2F-B2D9-9C9F-77371B37DA4C}"/>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306631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97EA9-DE0E-BA08-16E9-4A056ABFD20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08991E5-0723-68D9-7A33-7E57B775C174}"/>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4" name="Marcador de pie de página 3">
            <a:extLst>
              <a:ext uri="{FF2B5EF4-FFF2-40B4-BE49-F238E27FC236}">
                <a16:creationId xmlns:a16="http://schemas.microsoft.com/office/drawing/2014/main" id="{E3BC3EC2-F13F-1FEE-92EF-2B88A7B4B74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AFEE2B7-E4DC-E887-06BF-CCB6BB78C32F}"/>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3449125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15861E-0FE4-5EA3-E2DC-528CBEFECC3B}"/>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3" name="Marcador de pie de página 2">
            <a:extLst>
              <a:ext uri="{FF2B5EF4-FFF2-40B4-BE49-F238E27FC236}">
                <a16:creationId xmlns:a16="http://schemas.microsoft.com/office/drawing/2014/main" id="{476E300C-475B-29B4-7A3B-23402F43B5C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4A52F081-0540-6E8A-3E8D-E6E3F12B291F}"/>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348831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7AAB2-51BF-E557-211A-2E526F5E45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D2F899-C5A5-5E00-0321-8EF47CE220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A539EF8-E96D-DF77-6A69-6F6CB1320B53}"/>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5" name="Marcador de pie de página 4">
            <a:extLst>
              <a:ext uri="{FF2B5EF4-FFF2-40B4-BE49-F238E27FC236}">
                <a16:creationId xmlns:a16="http://schemas.microsoft.com/office/drawing/2014/main" id="{B35652A2-3597-8116-FAA8-8A481FD329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59FED7-FBE7-0A19-7B7C-F8E6B4846C29}"/>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3922429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8C341-B85D-738C-7F37-902A2204EB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553D7C-521F-AC09-7631-2F33765F84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FC78937-C36A-00C9-CC05-CD8EA68833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B7723B-ECD4-4E1E-DD46-CE7CAFF59B1E}"/>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6" name="Marcador de pie de página 5">
            <a:extLst>
              <a:ext uri="{FF2B5EF4-FFF2-40B4-BE49-F238E27FC236}">
                <a16:creationId xmlns:a16="http://schemas.microsoft.com/office/drawing/2014/main" id="{CE40EC11-1EEA-8911-85E0-79D3812DD2E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74407A0-C9A5-9359-9DB2-24EBE0C094CA}"/>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4176860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4F8BE-3BBF-142D-2938-38B6BD29FA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9D66B42-A6FA-778A-96DD-D21C266B31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83C575-51F9-C5B1-2932-2B20E510CA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5B1757-E7CB-1AE8-0308-3091771F2A51}"/>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6" name="Marcador de pie de página 5">
            <a:extLst>
              <a:ext uri="{FF2B5EF4-FFF2-40B4-BE49-F238E27FC236}">
                <a16:creationId xmlns:a16="http://schemas.microsoft.com/office/drawing/2014/main" id="{3057E373-8CC8-0FA6-D35D-E31BADC65C1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0A7E70E-037D-4589-020D-05D59DA9C467}"/>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343382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98C1A-379D-2293-406F-FF446E4E2C0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F236CC-5EDB-EEC8-ED31-963092000554}"/>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336D80B-C320-EF49-DA84-6472EBA9AB5A}"/>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5" name="Marcador de pie de página 4">
            <a:extLst>
              <a:ext uri="{FF2B5EF4-FFF2-40B4-BE49-F238E27FC236}">
                <a16:creationId xmlns:a16="http://schemas.microsoft.com/office/drawing/2014/main" id="{F5C294B6-9BE0-B326-5E2F-CEB52169F47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CB6EED-A8D2-3949-1B69-C7A4152484D0}"/>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550261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E58344-97D2-D251-E698-A0A548B2494D}"/>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4B3117-2C88-598D-961A-319B3ABF355C}"/>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8E68C7E-C651-F37B-78E7-60AEDC12BD47}"/>
              </a:ext>
            </a:extLst>
          </p:cNvPr>
          <p:cNvSpPr>
            <a:spLocks noGrp="1"/>
          </p:cNvSpPr>
          <p:nvPr>
            <p:ph type="dt" sz="half" idx="10"/>
          </p:nvPr>
        </p:nvSpPr>
        <p:spPr>
          <a:xfrm>
            <a:off x="838200" y="6356350"/>
            <a:ext cx="2743200" cy="365125"/>
          </a:xfrm>
          <a:prstGeom prst="rect">
            <a:avLst/>
          </a:prstGeom>
        </p:spPr>
        <p:txBody>
          <a:bodyPr/>
          <a:lstStyle/>
          <a:p>
            <a:fld id="{464C312C-D332-422A-BCBF-FBD00C2E8649}" type="datetimeFigureOut">
              <a:rPr lang="es-ES" smtClean="0"/>
              <a:t>04/05/2026</a:t>
            </a:fld>
            <a:endParaRPr lang="es-ES"/>
          </a:p>
        </p:txBody>
      </p:sp>
      <p:sp>
        <p:nvSpPr>
          <p:cNvPr id="5" name="Marcador de pie de página 4">
            <a:extLst>
              <a:ext uri="{FF2B5EF4-FFF2-40B4-BE49-F238E27FC236}">
                <a16:creationId xmlns:a16="http://schemas.microsoft.com/office/drawing/2014/main" id="{7C8E9B4F-383E-F27E-451C-7D13BD27C16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FC71F1A-21BC-5B81-8A19-672D8221D369}"/>
              </a:ext>
            </a:extLst>
          </p:cNvPr>
          <p:cNvSpPr>
            <a:spLocks noGrp="1"/>
          </p:cNvSpPr>
          <p:nvPr>
            <p:ph type="sldNum" sz="quarter" idx="12"/>
          </p:nvPr>
        </p:nvSpPr>
        <p:spPr>
          <a:xfrm>
            <a:off x="8610600" y="6356350"/>
            <a:ext cx="2743200" cy="365125"/>
          </a:xfrm>
          <a:prstGeom prst="rect">
            <a:avLst/>
          </a:prstGeom>
        </p:spPr>
        <p:txBody>
          <a:bodyPr/>
          <a:lstStyle/>
          <a:p>
            <a:fld id="{879DB735-865F-4B80-90C7-8BA31D855E63}" type="slidenum">
              <a:rPr lang="es-ES" smtClean="0"/>
              <a:t>‹Nº›</a:t>
            </a:fld>
            <a:endParaRPr lang="es-ES"/>
          </a:p>
        </p:txBody>
      </p:sp>
    </p:spTree>
    <p:extLst>
      <p:ext uri="{BB962C8B-B14F-4D97-AF65-F5344CB8AC3E}">
        <p14:creationId xmlns:p14="http://schemas.microsoft.com/office/powerpoint/2010/main" val="179705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826C6-2A7A-7AA9-AFBA-97EFD84A1D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6FA570-AEBA-F307-B9C8-51BEB7A507F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40FFC49-576D-4ACC-A67F-F1D98C3637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973140-9A2B-EFC3-5C96-0DF8C1EBC423}"/>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6" name="Marcador de pie de página 5">
            <a:extLst>
              <a:ext uri="{FF2B5EF4-FFF2-40B4-BE49-F238E27FC236}">
                <a16:creationId xmlns:a16="http://schemas.microsoft.com/office/drawing/2014/main" id="{E7645AC2-3C39-C982-BEC3-E72C305059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7D711E-89C6-1234-71F1-4F6E27EAE247}"/>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7847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11020-1873-18AB-8BF7-5CF96741799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D2F6A5-3F1B-B406-5D80-A49734E8CB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9FFF4C9-9D2F-DE6F-A0E6-487DC51B79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07CB11-3E1E-0212-8768-65482B56C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98FE6-2B59-4C1F-2C0E-15E01EA77E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6927982-DDF2-580F-2B39-79A0569404E2}"/>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8" name="Marcador de pie de página 7">
            <a:extLst>
              <a:ext uri="{FF2B5EF4-FFF2-40B4-BE49-F238E27FC236}">
                <a16:creationId xmlns:a16="http://schemas.microsoft.com/office/drawing/2014/main" id="{B930088D-661F-2812-B858-749E0C7585C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BFA3D2C-3323-900B-8DF7-23579CCF02D4}"/>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374717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BBB91-832C-9A9A-3AC0-027BAEDE336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78BE970-E5BB-33E5-C983-F139A94C182F}"/>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4" name="Marcador de pie de página 3">
            <a:extLst>
              <a:ext uri="{FF2B5EF4-FFF2-40B4-BE49-F238E27FC236}">
                <a16:creationId xmlns:a16="http://schemas.microsoft.com/office/drawing/2014/main" id="{237F4D65-A78F-74EA-393A-989B26741EA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813FDCA-3A49-C528-FEC2-940E4B648C5B}"/>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334469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D0A900-19C3-448F-225B-81E0325937EC}"/>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3" name="Marcador de pie de página 2">
            <a:extLst>
              <a:ext uri="{FF2B5EF4-FFF2-40B4-BE49-F238E27FC236}">
                <a16:creationId xmlns:a16="http://schemas.microsoft.com/office/drawing/2014/main" id="{B8EA97A6-E9D2-B97F-C28C-1C191C7A21B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4D578FB-7D4D-AAB1-45A5-31F23DB98592}"/>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345357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0561E-459A-0513-F4A2-0B9D5FEE28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751987-3B85-C9F9-1291-390F37A0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4C1FE21-FF6F-0D0E-A9A4-C063B77DE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8E4165-F8AF-ADD2-2DBD-D7428D701683}"/>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6" name="Marcador de pie de página 5">
            <a:extLst>
              <a:ext uri="{FF2B5EF4-FFF2-40B4-BE49-F238E27FC236}">
                <a16:creationId xmlns:a16="http://schemas.microsoft.com/office/drawing/2014/main" id="{D9E73EEC-31A2-151B-DB9F-A565DAE877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EE355FE-CD66-0F6B-0F46-D4252B9A72FF}"/>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227776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05CBD-E7ED-C929-22D8-E59B698AF4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D83DCFD-9F88-06F8-EC55-73B573A4E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1DE0D66-3F71-C214-671A-A11A63291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B62A99-80CA-B223-711B-C0B661C67C29}"/>
              </a:ext>
            </a:extLst>
          </p:cNvPr>
          <p:cNvSpPr>
            <a:spLocks noGrp="1"/>
          </p:cNvSpPr>
          <p:nvPr>
            <p:ph type="dt" sz="half" idx="10"/>
          </p:nvPr>
        </p:nvSpPr>
        <p:spPr/>
        <p:txBody>
          <a:bodyPr/>
          <a:lstStyle/>
          <a:p>
            <a:fld id="{86234B6D-A0EA-4A1E-B910-E0C7BDF79F70}" type="datetimeFigureOut">
              <a:rPr lang="es-ES" smtClean="0"/>
              <a:t>04/05/2026</a:t>
            </a:fld>
            <a:endParaRPr lang="es-ES"/>
          </a:p>
        </p:txBody>
      </p:sp>
      <p:sp>
        <p:nvSpPr>
          <p:cNvPr id="6" name="Marcador de pie de página 5">
            <a:extLst>
              <a:ext uri="{FF2B5EF4-FFF2-40B4-BE49-F238E27FC236}">
                <a16:creationId xmlns:a16="http://schemas.microsoft.com/office/drawing/2014/main" id="{69CA3C3D-C558-6AFF-1AA1-88DEDE562E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2393AE1-E5F2-51FB-9AD4-B8A0E1DBBBB0}"/>
              </a:ext>
            </a:extLst>
          </p:cNvPr>
          <p:cNvSpPr>
            <a:spLocks noGrp="1"/>
          </p:cNvSpPr>
          <p:nvPr>
            <p:ph type="sldNum" sz="quarter" idx="12"/>
          </p:nvPr>
        </p:nvSpPr>
        <p:spPr/>
        <p:txBody>
          <a:bodyPr/>
          <a:lstStyle/>
          <a:p>
            <a:fld id="{73D36DB9-2E97-49E1-ABBD-EE600A6C7D66}" type="slidenum">
              <a:rPr lang="es-ES" smtClean="0"/>
              <a:t>‹Nº›</a:t>
            </a:fld>
            <a:endParaRPr lang="es-ES"/>
          </a:p>
        </p:txBody>
      </p:sp>
    </p:spTree>
    <p:extLst>
      <p:ext uri="{BB962C8B-B14F-4D97-AF65-F5344CB8AC3E}">
        <p14:creationId xmlns:p14="http://schemas.microsoft.com/office/powerpoint/2010/main" val="4902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040EAD-9B0D-DEC0-F0BD-355FFA16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A18F4D-2F8D-DED4-1162-3101FE471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02FDF-FFB3-7CBF-2788-FBB6B53186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234B6D-A0EA-4A1E-B910-E0C7BDF79F70}" type="datetimeFigureOut">
              <a:rPr lang="es-ES" smtClean="0"/>
              <a:t>04/05/2026</a:t>
            </a:fld>
            <a:endParaRPr lang="es-ES"/>
          </a:p>
        </p:txBody>
      </p:sp>
      <p:sp>
        <p:nvSpPr>
          <p:cNvPr id="5" name="Marcador de pie de página 4">
            <a:extLst>
              <a:ext uri="{FF2B5EF4-FFF2-40B4-BE49-F238E27FC236}">
                <a16:creationId xmlns:a16="http://schemas.microsoft.com/office/drawing/2014/main" id="{89EB15A1-8D15-7300-5E39-F18590384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D0A8E7-F79E-613F-6FCC-8C464DC3D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D36DB9-2E97-49E1-ABBD-EE600A6C7D66}" type="slidenum">
              <a:rPr lang="es-ES" smtClean="0"/>
              <a:t>‹Nº›</a:t>
            </a:fld>
            <a:endParaRPr lang="es-ES"/>
          </a:p>
        </p:txBody>
      </p:sp>
    </p:spTree>
    <p:extLst>
      <p:ext uri="{BB962C8B-B14F-4D97-AF65-F5344CB8AC3E}">
        <p14:creationId xmlns:p14="http://schemas.microsoft.com/office/powerpoint/2010/main" val="3774754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B37C96-5C87-8711-336A-790C40F81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370710-F631-2B52-D150-546F50E1D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B8BBFB-BA00-2BCE-70C3-815717B89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860FF4-C9ED-4673-B6C0-59598F0B260E}" type="datetimeFigureOut">
              <a:rPr lang="es-ES" smtClean="0"/>
              <a:t>04/05/2026</a:t>
            </a:fld>
            <a:endParaRPr lang="es-ES"/>
          </a:p>
        </p:txBody>
      </p:sp>
      <p:sp>
        <p:nvSpPr>
          <p:cNvPr id="5" name="Marcador de pie de página 4">
            <a:extLst>
              <a:ext uri="{FF2B5EF4-FFF2-40B4-BE49-F238E27FC236}">
                <a16:creationId xmlns:a16="http://schemas.microsoft.com/office/drawing/2014/main" id="{513A92D2-E550-9E9A-C943-E154A52E12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30FCA3-E7D7-2458-BD4F-F3CDCD13C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464504-5728-4565-9BC3-0E5866600DFA}" type="slidenum">
              <a:rPr lang="es-ES" smtClean="0"/>
              <a:t>‹Nº›</a:t>
            </a:fld>
            <a:endParaRPr lang="es-ES"/>
          </a:p>
        </p:txBody>
      </p:sp>
      <p:pic>
        <p:nvPicPr>
          <p:cNvPr id="7" name="Imagen 6">
            <a:extLst>
              <a:ext uri="{FF2B5EF4-FFF2-40B4-BE49-F238E27FC236}">
                <a16:creationId xmlns:a16="http://schemas.microsoft.com/office/drawing/2014/main" id="{DD5B7ECC-8534-2DE5-3BDF-46DCBBC268DD}"/>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rcRect t="69196" b="21245"/>
          <a:stretch>
            <a:fillRect/>
          </a:stretch>
        </p:blipFill>
        <p:spPr>
          <a:xfrm>
            <a:off x="0" y="6209414"/>
            <a:ext cx="12192000" cy="648586"/>
          </a:xfrm>
          <a:prstGeom prst="rect">
            <a:avLst/>
          </a:prstGeom>
        </p:spPr>
      </p:pic>
      <p:sp>
        <p:nvSpPr>
          <p:cNvPr id="8" name="Freeform 5">
            <a:extLst>
              <a:ext uri="{FF2B5EF4-FFF2-40B4-BE49-F238E27FC236}">
                <a16:creationId xmlns:a16="http://schemas.microsoft.com/office/drawing/2014/main" id="{A3571B50-9364-1E0F-F223-4EFA6C9F8997}"/>
              </a:ext>
            </a:extLst>
          </p:cNvPr>
          <p:cNvSpPr/>
          <p:nvPr userDrawn="1"/>
        </p:nvSpPr>
        <p:spPr>
          <a:xfrm>
            <a:off x="279991" y="6270232"/>
            <a:ext cx="2195623" cy="526949"/>
          </a:xfrm>
          <a:custGeom>
            <a:avLst/>
            <a:gdLst/>
            <a:ahLst/>
            <a:cxnLst/>
            <a:rect l="l" t="t" r="r" b="b"/>
            <a:pathLst>
              <a:path w="4312101" h="1034904">
                <a:moveTo>
                  <a:pt x="0" y="0"/>
                </a:moveTo>
                <a:lnTo>
                  <a:pt x="4312101" y="0"/>
                </a:lnTo>
                <a:lnTo>
                  <a:pt x="4312101" y="1034904"/>
                </a:lnTo>
                <a:lnTo>
                  <a:pt x="0" y="1034904"/>
                </a:lnTo>
                <a:lnTo>
                  <a:pt x="0" y="0"/>
                </a:lnTo>
                <a:close/>
              </a:path>
            </a:pathLst>
          </a:custGeom>
          <a:blipFill>
            <a:blip r:embed="rId14"/>
            <a:stretch>
              <a:fillRect/>
            </a:stretch>
          </a:blipFill>
        </p:spPr>
        <p:txBody>
          <a:bodyPr/>
          <a:lstStyle/>
          <a:p>
            <a:endParaRPr lang="es-ES"/>
          </a:p>
        </p:txBody>
      </p:sp>
    </p:spTree>
    <p:extLst>
      <p:ext uri="{BB962C8B-B14F-4D97-AF65-F5344CB8AC3E}">
        <p14:creationId xmlns:p14="http://schemas.microsoft.com/office/powerpoint/2010/main" val="2584592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7A370A9F-8B0D-374F-50EC-3D1A1E1A85CD}"/>
              </a:ext>
            </a:extLst>
          </p:cNvPr>
          <p:cNvSpPr txBox="1"/>
          <p:nvPr userDrawn="1"/>
        </p:nvSpPr>
        <p:spPr>
          <a:xfrm>
            <a:off x="-1593779" y="2693221"/>
            <a:ext cx="15379557" cy="735779"/>
          </a:xfrm>
          <a:prstGeom prst="rect">
            <a:avLst/>
          </a:prstGeom>
        </p:spPr>
        <p:txBody>
          <a:bodyPr lIns="0" tIns="0" rIns="0" bIns="0" rtlCol="0" anchor="t">
            <a:spAutoFit/>
          </a:bodyPr>
          <a:lstStyle/>
          <a:p>
            <a:pPr algn="ctr">
              <a:lnSpc>
                <a:spcPts val="6160"/>
              </a:lnSpc>
            </a:pPr>
            <a:r>
              <a:rPr lang="en-US" sz="4400" dirty="0">
                <a:solidFill>
                  <a:srgbClr val="000000"/>
                </a:solidFill>
                <a:latin typeface="Montserrat" panose="00000500000000000000" pitchFamily="2" charset="0"/>
                <a:ea typeface="Open Sans"/>
                <a:cs typeface="Open Sans"/>
                <a:sym typeface="Open Sans"/>
              </a:rPr>
              <a:t>Thank you!</a:t>
            </a:r>
            <a:endParaRPr lang="en-US" sz="4400" dirty="0">
              <a:solidFill>
                <a:srgbClr val="DE663B"/>
              </a:solidFill>
              <a:latin typeface="Montserrat" panose="00000500000000000000" pitchFamily="2" charset="0"/>
              <a:ea typeface="Open Sans"/>
              <a:cs typeface="Open Sans"/>
              <a:sym typeface="Open Sans"/>
            </a:endParaRPr>
          </a:p>
        </p:txBody>
      </p:sp>
      <p:sp>
        <p:nvSpPr>
          <p:cNvPr id="8" name="CuadroTexto 7">
            <a:extLst>
              <a:ext uri="{FF2B5EF4-FFF2-40B4-BE49-F238E27FC236}">
                <a16:creationId xmlns:a16="http://schemas.microsoft.com/office/drawing/2014/main" id="{C54AA9E5-AE90-942C-CB77-2973D9F3B9FF}"/>
              </a:ext>
            </a:extLst>
          </p:cNvPr>
          <p:cNvSpPr txBox="1"/>
          <p:nvPr userDrawn="1"/>
        </p:nvSpPr>
        <p:spPr>
          <a:xfrm>
            <a:off x="8549066" y="5732915"/>
            <a:ext cx="5125724" cy="1004762"/>
          </a:xfrm>
          <a:prstGeom prst="rect">
            <a:avLst/>
          </a:prstGeom>
          <a:noFill/>
        </p:spPr>
        <p:txBody>
          <a:bodyPr wrap="square">
            <a:spAutoFit/>
          </a:bodyPr>
          <a:lstStyle/>
          <a:p>
            <a:pPr>
              <a:lnSpc>
                <a:spcPct val="200000"/>
              </a:lnSpc>
            </a:pPr>
            <a:r>
              <a:rPr lang="en-US" sz="1600" dirty="0">
                <a:latin typeface="Montserrat" panose="00000500000000000000" pitchFamily="2" charset="0"/>
              </a:rPr>
              <a:t>www.cinnamon-costaction.eu</a:t>
            </a:r>
          </a:p>
          <a:p>
            <a:pPr>
              <a:lnSpc>
                <a:spcPct val="200000"/>
              </a:lnSpc>
            </a:pPr>
            <a:r>
              <a:rPr lang="en-US" sz="1600" dirty="0">
                <a:latin typeface="Montserrat" panose="00000500000000000000" pitchFamily="2" charset="0"/>
              </a:rPr>
              <a:t>@CINNAMON COST ACTION</a:t>
            </a:r>
          </a:p>
        </p:txBody>
      </p:sp>
      <p:pic>
        <p:nvPicPr>
          <p:cNvPr id="9" name="Imagen 8">
            <a:extLst>
              <a:ext uri="{FF2B5EF4-FFF2-40B4-BE49-F238E27FC236}">
                <a16:creationId xmlns:a16="http://schemas.microsoft.com/office/drawing/2014/main" id="{C550B22D-7F7F-1573-7A14-94CDA6678B69}"/>
              </a:ext>
            </a:extLst>
          </p:cNvPr>
          <p:cNvPicPr>
            <a:picLocks noChangeAspect="1"/>
          </p:cNvPicPr>
          <p:nvPr userDrawn="1"/>
        </p:nvPicPr>
        <p:blipFill>
          <a:blip r:embed="rId14">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039735" y="5772302"/>
            <a:ext cx="445415" cy="445415"/>
          </a:xfrm>
          <a:prstGeom prst="rect">
            <a:avLst/>
          </a:prstGeom>
        </p:spPr>
      </p:pic>
      <p:pic>
        <p:nvPicPr>
          <p:cNvPr id="10" name="Imagen 9">
            <a:extLst>
              <a:ext uri="{FF2B5EF4-FFF2-40B4-BE49-F238E27FC236}">
                <a16:creationId xmlns:a16="http://schemas.microsoft.com/office/drawing/2014/main" id="{FAA0DC4E-9146-8B79-45EC-54424AAE98D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75819" y="6284753"/>
            <a:ext cx="573247" cy="573247"/>
          </a:xfrm>
          <a:prstGeom prst="rect">
            <a:avLst/>
          </a:prstGeom>
        </p:spPr>
      </p:pic>
      <p:sp>
        <p:nvSpPr>
          <p:cNvPr id="11" name="Freeform 4">
            <a:extLst>
              <a:ext uri="{FF2B5EF4-FFF2-40B4-BE49-F238E27FC236}">
                <a16:creationId xmlns:a16="http://schemas.microsoft.com/office/drawing/2014/main" id="{89A1175B-FB89-3C2B-F7B2-7CE96588F9DC}"/>
              </a:ext>
            </a:extLst>
          </p:cNvPr>
          <p:cNvSpPr/>
          <p:nvPr userDrawn="1"/>
        </p:nvSpPr>
        <p:spPr>
          <a:xfrm>
            <a:off x="113938" y="5975316"/>
            <a:ext cx="1694046" cy="794768"/>
          </a:xfrm>
          <a:custGeom>
            <a:avLst/>
            <a:gdLst/>
            <a:ahLst/>
            <a:cxnLst/>
            <a:rect l="l" t="t" r="r" b="b"/>
            <a:pathLst>
              <a:path w="3060276" h="1435739">
                <a:moveTo>
                  <a:pt x="0" y="0"/>
                </a:moveTo>
                <a:lnTo>
                  <a:pt x="3060276" y="0"/>
                </a:lnTo>
                <a:lnTo>
                  <a:pt x="3060276" y="1435740"/>
                </a:lnTo>
                <a:lnTo>
                  <a:pt x="0" y="1435740"/>
                </a:lnTo>
                <a:lnTo>
                  <a:pt x="0" y="0"/>
                </a:lnTo>
                <a:close/>
              </a:path>
            </a:pathLst>
          </a:custGeom>
          <a:blipFill>
            <a:blip r:embed="rId16"/>
            <a:stretch>
              <a:fillRect/>
            </a:stretch>
          </a:blipFill>
        </p:spPr>
        <p:txBody>
          <a:bodyPr/>
          <a:lstStyle/>
          <a:p>
            <a:endParaRPr lang="es-ES"/>
          </a:p>
        </p:txBody>
      </p:sp>
      <p:sp>
        <p:nvSpPr>
          <p:cNvPr id="12" name="Freeform 5">
            <a:extLst>
              <a:ext uri="{FF2B5EF4-FFF2-40B4-BE49-F238E27FC236}">
                <a16:creationId xmlns:a16="http://schemas.microsoft.com/office/drawing/2014/main" id="{A5D63DFE-B5C7-6804-5AE9-8B73B36AD397}"/>
              </a:ext>
            </a:extLst>
          </p:cNvPr>
          <p:cNvSpPr/>
          <p:nvPr userDrawn="1"/>
        </p:nvSpPr>
        <p:spPr>
          <a:xfrm>
            <a:off x="4529124" y="6139197"/>
            <a:ext cx="2387006" cy="572881"/>
          </a:xfrm>
          <a:custGeom>
            <a:avLst/>
            <a:gdLst/>
            <a:ahLst/>
            <a:cxnLst/>
            <a:rect l="l" t="t" r="r" b="b"/>
            <a:pathLst>
              <a:path w="4312101" h="1034904">
                <a:moveTo>
                  <a:pt x="0" y="0"/>
                </a:moveTo>
                <a:lnTo>
                  <a:pt x="4312101" y="0"/>
                </a:lnTo>
                <a:lnTo>
                  <a:pt x="4312101" y="1034904"/>
                </a:lnTo>
                <a:lnTo>
                  <a:pt x="0" y="1034904"/>
                </a:lnTo>
                <a:lnTo>
                  <a:pt x="0" y="0"/>
                </a:lnTo>
                <a:close/>
              </a:path>
            </a:pathLst>
          </a:custGeom>
          <a:blipFill>
            <a:blip r:embed="rId17"/>
            <a:stretch>
              <a:fillRect/>
            </a:stretch>
          </a:blipFill>
        </p:spPr>
        <p:txBody>
          <a:bodyPr/>
          <a:lstStyle/>
          <a:p>
            <a:endParaRPr lang="es-ES"/>
          </a:p>
        </p:txBody>
      </p:sp>
      <p:sp>
        <p:nvSpPr>
          <p:cNvPr id="13" name="Freeform 6">
            <a:extLst>
              <a:ext uri="{FF2B5EF4-FFF2-40B4-BE49-F238E27FC236}">
                <a16:creationId xmlns:a16="http://schemas.microsoft.com/office/drawing/2014/main" id="{B30C0EE4-EC7D-262B-2304-F63B62080A9D}"/>
              </a:ext>
            </a:extLst>
          </p:cNvPr>
          <p:cNvSpPr/>
          <p:nvPr userDrawn="1"/>
        </p:nvSpPr>
        <p:spPr>
          <a:xfrm>
            <a:off x="2112878" y="6217717"/>
            <a:ext cx="2111352" cy="443384"/>
          </a:xfrm>
          <a:custGeom>
            <a:avLst/>
            <a:gdLst/>
            <a:ahLst/>
            <a:cxnLst/>
            <a:rect l="l" t="t" r="r" b="b"/>
            <a:pathLst>
              <a:path w="3814134" h="800968">
                <a:moveTo>
                  <a:pt x="0" y="0"/>
                </a:moveTo>
                <a:lnTo>
                  <a:pt x="3814134" y="0"/>
                </a:lnTo>
                <a:lnTo>
                  <a:pt x="3814134" y="800968"/>
                </a:lnTo>
                <a:lnTo>
                  <a:pt x="0" y="800968"/>
                </a:lnTo>
                <a:lnTo>
                  <a:pt x="0" y="0"/>
                </a:lnTo>
                <a:close/>
              </a:path>
            </a:pathLst>
          </a:custGeom>
          <a:blipFill>
            <a:blip r:embed="rId18"/>
            <a:stretch>
              <a:fillRect/>
            </a:stretch>
          </a:blipFill>
        </p:spPr>
        <p:txBody>
          <a:bodyPr/>
          <a:lstStyle/>
          <a:p>
            <a:endParaRPr lang="es-ES"/>
          </a:p>
        </p:txBody>
      </p:sp>
    </p:spTree>
    <p:extLst>
      <p:ext uri="{BB962C8B-B14F-4D97-AF65-F5344CB8AC3E}">
        <p14:creationId xmlns:p14="http://schemas.microsoft.com/office/powerpoint/2010/main" val="1348264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9C8F-0128-6CDE-854C-FA7549E69740}"/>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5243E460-EE51-5F6E-DFDD-417474ECA249}"/>
              </a:ext>
            </a:extLst>
          </p:cNvPr>
          <p:cNvPicPr>
            <a:picLocks noGrp="1" noRot="1" noChangeAspect="1" noMove="1" noResize="1" noEditPoints="1" noAdjustHandles="1" noChangeArrowheads="1" noChangeShapeType="1" noCrop="1"/>
          </p:cNvPicPr>
          <p:nvPr/>
        </p:nvPicPr>
        <p:blipFill>
          <a:blip r:embed="rId3">
            <a:alphaModFix amt="15000"/>
            <a:extLst>
              <a:ext uri="{28A0092B-C50C-407E-A947-70E740481C1C}">
                <a14:useLocalDpi xmlns:a14="http://schemas.microsoft.com/office/drawing/2010/main" val="0"/>
              </a:ext>
            </a:extLst>
          </a:blip>
          <a:srcRect r="1219"/>
          <a:stretch>
            <a:fillRect/>
          </a:stretch>
        </p:blipFill>
        <p:spPr>
          <a:xfrm>
            <a:off x="0" y="-10886"/>
            <a:ext cx="12192000" cy="6868886"/>
          </a:xfrm>
          <a:prstGeom prst="rect">
            <a:avLst/>
          </a:prstGeom>
        </p:spPr>
      </p:pic>
      <p:sp>
        <p:nvSpPr>
          <p:cNvPr id="3" name="TextBox 3">
            <a:extLst>
              <a:ext uri="{FF2B5EF4-FFF2-40B4-BE49-F238E27FC236}">
                <a16:creationId xmlns:a16="http://schemas.microsoft.com/office/drawing/2014/main" id="{E5DE7C68-3DDE-CF61-A058-B9798275E99E}"/>
              </a:ext>
            </a:extLst>
          </p:cNvPr>
          <p:cNvSpPr txBox="1"/>
          <p:nvPr/>
        </p:nvSpPr>
        <p:spPr>
          <a:xfrm>
            <a:off x="1061071" y="1993222"/>
            <a:ext cx="10253038" cy="487249"/>
          </a:xfrm>
          <a:prstGeom prst="rect">
            <a:avLst/>
          </a:prstGeom>
        </p:spPr>
        <p:txBody>
          <a:bodyPr lIns="0" tIns="0" rIns="0" bIns="0" rtlCol="0" anchor="t">
            <a:spAutoFit/>
          </a:bodyPr>
          <a:lstStyle/>
          <a:p>
            <a:pPr algn="ctr">
              <a:lnSpc>
                <a:spcPts val="4107"/>
              </a:lnSpc>
            </a:pPr>
            <a:r>
              <a:rPr lang="en-US" sz="2933" b="1" dirty="0">
                <a:solidFill>
                  <a:srgbClr val="4DB5A1"/>
                </a:solidFill>
                <a:latin typeface="Montserrat" panose="00000500000000000000" pitchFamily="2" charset="0"/>
                <a:ea typeface="Open Sans Bold"/>
                <a:cs typeface="Open Sans Bold"/>
                <a:sym typeface="Open Sans Bold"/>
              </a:rPr>
              <a:t>[Insert Title Here]</a:t>
            </a:r>
          </a:p>
        </p:txBody>
      </p:sp>
      <p:sp>
        <p:nvSpPr>
          <p:cNvPr id="4" name="Freeform 4">
            <a:extLst>
              <a:ext uri="{FF2B5EF4-FFF2-40B4-BE49-F238E27FC236}">
                <a16:creationId xmlns:a16="http://schemas.microsoft.com/office/drawing/2014/main" id="{A2E7CC57-2188-3A93-1A96-883F09BFA6CC}"/>
              </a:ext>
            </a:extLst>
          </p:cNvPr>
          <p:cNvSpPr>
            <a:spLocks noGrp="1" noRot="1" noMove="1" noResize="1" noEditPoints="1" noAdjustHandles="1" noChangeArrowheads="1" noChangeShapeType="1"/>
          </p:cNvSpPr>
          <p:nvPr/>
        </p:nvSpPr>
        <p:spPr>
          <a:xfrm>
            <a:off x="138121" y="5693621"/>
            <a:ext cx="2040184" cy="957159"/>
          </a:xfrm>
          <a:custGeom>
            <a:avLst/>
            <a:gdLst/>
            <a:ahLst/>
            <a:cxnLst/>
            <a:rect l="l" t="t" r="r" b="b"/>
            <a:pathLst>
              <a:path w="3060276" h="1435739">
                <a:moveTo>
                  <a:pt x="0" y="0"/>
                </a:moveTo>
                <a:lnTo>
                  <a:pt x="3060276" y="0"/>
                </a:lnTo>
                <a:lnTo>
                  <a:pt x="3060276" y="1435740"/>
                </a:lnTo>
                <a:lnTo>
                  <a:pt x="0" y="1435740"/>
                </a:lnTo>
                <a:lnTo>
                  <a:pt x="0" y="0"/>
                </a:lnTo>
                <a:close/>
              </a:path>
            </a:pathLst>
          </a:custGeom>
          <a:blipFill>
            <a:blip r:embed="rId4"/>
            <a:stretch>
              <a:fillRect/>
            </a:stretch>
          </a:blipFill>
        </p:spPr>
        <p:txBody>
          <a:bodyPr/>
          <a:lstStyle/>
          <a:p>
            <a:endParaRPr lang="es-ES" sz="1200"/>
          </a:p>
        </p:txBody>
      </p:sp>
      <p:sp>
        <p:nvSpPr>
          <p:cNvPr id="5" name="Freeform 5">
            <a:extLst>
              <a:ext uri="{FF2B5EF4-FFF2-40B4-BE49-F238E27FC236}">
                <a16:creationId xmlns:a16="http://schemas.microsoft.com/office/drawing/2014/main" id="{A971411E-9ECE-4DE1-C911-13B300B2C536}"/>
              </a:ext>
            </a:extLst>
          </p:cNvPr>
          <p:cNvSpPr>
            <a:spLocks noGrp="1" noRot="1" noMove="1" noResize="1" noEditPoints="1" noAdjustHandles="1" noChangeArrowheads="1" noChangeShapeType="1"/>
          </p:cNvSpPr>
          <p:nvPr/>
        </p:nvSpPr>
        <p:spPr>
          <a:xfrm>
            <a:off x="5306828" y="5827232"/>
            <a:ext cx="2874734" cy="689936"/>
          </a:xfrm>
          <a:custGeom>
            <a:avLst/>
            <a:gdLst/>
            <a:ahLst/>
            <a:cxnLst/>
            <a:rect l="l" t="t" r="r" b="b"/>
            <a:pathLst>
              <a:path w="4312101" h="1034904">
                <a:moveTo>
                  <a:pt x="0" y="0"/>
                </a:moveTo>
                <a:lnTo>
                  <a:pt x="4312101" y="0"/>
                </a:lnTo>
                <a:lnTo>
                  <a:pt x="4312101" y="1034904"/>
                </a:lnTo>
                <a:lnTo>
                  <a:pt x="0" y="1034904"/>
                </a:lnTo>
                <a:lnTo>
                  <a:pt x="0" y="0"/>
                </a:lnTo>
                <a:close/>
              </a:path>
            </a:pathLst>
          </a:custGeom>
          <a:blipFill>
            <a:blip r:embed="rId5"/>
            <a:stretch>
              <a:fillRect/>
            </a:stretch>
          </a:blipFill>
        </p:spPr>
        <p:txBody>
          <a:bodyPr/>
          <a:lstStyle/>
          <a:p>
            <a:endParaRPr lang="es-ES" sz="1200"/>
          </a:p>
        </p:txBody>
      </p:sp>
      <p:sp>
        <p:nvSpPr>
          <p:cNvPr id="6" name="Freeform 6">
            <a:extLst>
              <a:ext uri="{FF2B5EF4-FFF2-40B4-BE49-F238E27FC236}">
                <a16:creationId xmlns:a16="http://schemas.microsoft.com/office/drawing/2014/main" id="{EDACB6EC-004E-60C2-AE49-AC5E987D7FEF}"/>
              </a:ext>
            </a:extLst>
          </p:cNvPr>
          <p:cNvSpPr>
            <a:spLocks noGrp="1" noRot="1" noMove="1" noResize="1" noEditPoints="1" noAdjustHandles="1" noChangeArrowheads="1" noChangeShapeType="1"/>
          </p:cNvSpPr>
          <p:nvPr/>
        </p:nvSpPr>
        <p:spPr>
          <a:xfrm>
            <a:off x="2509986" y="5905211"/>
            <a:ext cx="2542756" cy="533979"/>
          </a:xfrm>
          <a:custGeom>
            <a:avLst/>
            <a:gdLst/>
            <a:ahLst/>
            <a:cxnLst/>
            <a:rect l="l" t="t" r="r" b="b"/>
            <a:pathLst>
              <a:path w="3814134" h="800968">
                <a:moveTo>
                  <a:pt x="0" y="0"/>
                </a:moveTo>
                <a:lnTo>
                  <a:pt x="3814134" y="0"/>
                </a:lnTo>
                <a:lnTo>
                  <a:pt x="3814134" y="800968"/>
                </a:lnTo>
                <a:lnTo>
                  <a:pt x="0" y="800968"/>
                </a:lnTo>
                <a:lnTo>
                  <a:pt x="0" y="0"/>
                </a:lnTo>
                <a:close/>
              </a:path>
            </a:pathLst>
          </a:custGeom>
          <a:blipFill>
            <a:blip r:embed="rId6"/>
            <a:stretch>
              <a:fillRect/>
            </a:stretch>
          </a:blipFill>
        </p:spPr>
        <p:txBody>
          <a:bodyPr/>
          <a:lstStyle/>
          <a:p>
            <a:endParaRPr lang="es-ES" sz="1200"/>
          </a:p>
        </p:txBody>
      </p:sp>
      <p:sp>
        <p:nvSpPr>
          <p:cNvPr id="7" name="TextBox 7">
            <a:extLst>
              <a:ext uri="{FF2B5EF4-FFF2-40B4-BE49-F238E27FC236}">
                <a16:creationId xmlns:a16="http://schemas.microsoft.com/office/drawing/2014/main" id="{CE132855-43B5-61D8-B9BC-6D26A145642F}"/>
              </a:ext>
            </a:extLst>
          </p:cNvPr>
          <p:cNvSpPr txBox="1">
            <a:spLocks noGrp="1" noRot="1" noMove="1" noResize="1" noEditPoints="1" noAdjustHandles="1" noChangeArrowheads="1" noChangeShapeType="1"/>
          </p:cNvSpPr>
          <p:nvPr/>
        </p:nvSpPr>
        <p:spPr>
          <a:xfrm>
            <a:off x="8457389" y="5831332"/>
            <a:ext cx="3596490" cy="939103"/>
          </a:xfrm>
          <a:prstGeom prst="rect">
            <a:avLst/>
          </a:prstGeom>
        </p:spPr>
        <p:txBody>
          <a:bodyPr lIns="0" tIns="0" rIns="0" bIns="0" rtlCol="0" anchor="t">
            <a:spAutoFit/>
          </a:bodyPr>
          <a:lstStyle/>
          <a:p>
            <a:pPr algn="just">
              <a:lnSpc>
                <a:spcPts val="1493"/>
              </a:lnSpc>
              <a:spcBef>
                <a:spcPct val="0"/>
              </a:spcBef>
            </a:pPr>
            <a:r>
              <a:rPr lang="en-US" sz="800" dirty="0">
                <a:solidFill>
                  <a:srgbClr val="000000"/>
                </a:solidFill>
                <a:latin typeface="Montserrat" panose="00000500000000000000" pitchFamily="2" charset="0"/>
                <a:ea typeface="Open Sans"/>
                <a:cs typeface="Open Sans"/>
                <a:sym typeface="Open Sans"/>
              </a:rPr>
              <a:t>COST (European Cooperation in Science and Technology) is a funding agency for research and innovation networks (www.cost.eu). Our Actions help connect research initiatives across Europe and enable scientists to grow their ideas by sharing them with their peers. This boosts their research, career and innovation.</a:t>
            </a:r>
          </a:p>
        </p:txBody>
      </p:sp>
      <p:sp>
        <p:nvSpPr>
          <p:cNvPr id="8" name="TextBox 8">
            <a:extLst>
              <a:ext uri="{FF2B5EF4-FFF2-40B4-BE49-F238E27FC236}">
                <a16:creationId xmlns:a16="http://schemas.microsoft.com/office/drawing/2014/main" id="{D448E4AC-73CE-B561-0D85-CF3CAE9C2133}"/>
              </a:ext>
            </a:extLst>
          </p:cNvPr>
          <p:cNvSpPr txBox="1">
            <a:spLocks/>
          </p:cNvSpPr>
          <p:nvPr/>
        </p:nvSpPr>
        <p:spPr>
          <a:xfrm>
            <a:off x="138121" y="6579898"/>
            <a:ext cx="8193079" cy="175946"/>
          </a:xfrm>
          <a:prstGeom prst="rect">
            <a:avLst/>
          </a:prstGeom>
        </p:spPr>
        <p:txBody>
          <a:bodyPr wrap="square" lIns="0" tIns="0" rIns="0" bIns="0" rtlCol="0" anchor="t">
            <a:spAutoFit/>
          </a:bodyPr>
          <a:lstStyle/>
          <a:p>
            <a:pPr algn="just">
              <a:lnSpc>
                <a:spcPts val="1493"/>
              </a:lnSpc>
              <a:spcBef>
                <a:spcPct val="0"/>
              </a:spcBef>
            </a:pPr>
            <a:r>
              <a:rPr lang="en-US" sz="1000" dirty="0">
                <a:solidFill>
                  <a:srgbClr val="000000"/>
                </a:solidFill>
                <a:latin typeface="Montserrat" panose="00000500000000000000" pitchFamily="2" charset="0"/>
                <a:ea typeface="Open Sans"/>
                <a:cs typeface="Open Sans"/>
                <a:sym typeface="Open Sans"/>
              </a:rPr>
              <a:t>This activity is part of COST Action CINNAMON CA24115, supported by COST (European Cooperation in Science and Technology).</a:t>
            </a:r>
          </a:p>
        </p:txBody>
      </p:sp>
      <p:sp>
        <p:nvSpPr>
          <p:cNvPr id="9" name="TextBox 9">
            <a:extLst>
              <a:ext uri="{FF2B5EF4-FFF2-40B4-BE49-F238E27FC236}">
                <a16:creationId xmlns:a16="http://schemas.microsoft.com/office/drawing/2014/main" id="{BAA95BC0-FD93-A126-BD12-E6A537FB13D5}"/>
              </a:ext>
            </a:extLst>
          </p:cNvPr>
          <p:cNvSpPr txBox="1"/>
          <p:nvPr/>
        </p:nvSpPr>
        <p:spPr>
          <a:xfrm>
            <a:off x="1253162" y="3230466"/>
            <a:ext cx="10253038" cy="487249"/>
          </a:xfrm>
          <a:prstGeom prst="rect">
            <a:avLst/>
          </a:prstGeom>
        </p:spPr>
        <p:txBody>
          <a:bodyPr lIns="0" tIns="0" rIns="0" bIns="0" rtlCol="0" anchor="t">
            <a:spAutoFit/>
          </a:bodyPr>
          <a:lstStyle/>
          <a:p>
            <a:pPr algn="ctr">
              <a:lnSpc>
                <a:spcPts val="4107"/>
              </a:lnSpc>
            </a:pPr>
            <a:r>
              <a:rPr lang="en-US" sz="2933" dirty="0">
                <a:solidFill>
                  <a:srgbClr val="000000"/>
                </a:solidFill>
                <a:latin typeface="Montserrat" panose="00000500000000000000" pitchFamily="2" charset="0"/>
                <a:ea typeface="Open Sans"/>
                <a:cs typeface="Open Sans"/>
                <a:sym typeface="Open Sans"/>
              </a:rPr>
              <a:t>Insert Name of the speaker – </a:t>
            </a:r>
            <a:r>
              <a:rPr lang="en-US" sz="2933" dirty="0">
                <a:solidFill>
                  <a:srgbClr val="DE663B"/>
                </a:solidFill>
                <a:latin typeface="Montserrat" panose="00000500000000000000" pitchFamily="2" charset="0"/>
                <a:ea typeface="Open Sans"/>
                <a:cs typeface="Open Sans"/>
                <a:sym typeface="Open Sans"/>
              </a:rPr>
              <a:t>Insert Affiliation, Country</a:t>
            </a:r>
          </a:p>
        </p:txBody>
      </p:sp>
      <p:sp>
        <p:nvSpPr>
          <p:cNvPr id="2" name="TextBox 9">
            <a:extLst>
              <a:ext uri="{FF2B5EF4-FFF2-40B4-BE49-F238E27FC236}">
                <a16:creationId xmlns:a16="http://schemas.microsoft.com/office/drawing/2014/main" id="{EEA26897-6F69-405A-8387-3C609F0E9E47}"/>
              </a:ext>
            </a:extLst>
          </p:cNvPr>
          <p:cNvSpPr txBox="1"/>
          <p:nvPr/>
        </p:nvSpPr>
        <p:spPr>
          <a:xfrm>
            <a:off x="8575382" y="-38883"/>
            <a:ext cx="3596490" cy="453457"/>
          </a:xfrm>
          <a:prstGeom prst="rect">
            <a:avLst/>
          </a:prstGeom>
        </p:spPr>
        <p:txBody>
          <a:bodyPr wrap="square" lIns="0" tIns="0" rIns="0" bIns="0" rtlCol="0" anchor="t">
            <a:spAutoFit/>
          </a:bodyPr>
          <a:lstStyle/>
          <a:p>
            <a:pPr algn="ctr">
              <a:lnSpc>
                <a:spcPts val="4107"/>
              </a:lnSpc>
            </a:pPr>
            <a:r>
              <a:rPr lang="en-US" sz="1867" dirty="0">
                <a:solidFill>
                  <a:srgbClr val="000000"/>
                </a:solidFill>
                <a:latin typeface="Montserrat" panose="00000500000000000000" pitchFamily="2" charset="0"/>
                <a:ea typeface="Open Sans"/>
                <a:cs typeface="Open Sans"/>
                <a:sym typeface="Open Sans"/>
              </a:rPr>
              <a:t>[Insert your institution’s logo]</a:t>
            </a:r>
            <a:endParaRPr lang="en-US" sz="1867" dirty="0">
              <a:solidFill>
                <a:srgbClr val="DE663B"/>
              </a:solidFill>
              <a:latin typeface="Montserrat" panose="00000500000000000000" pitchFamily="2" charset="0"/>
              <a:ea typeface="Open Sans"/>
              <a:cs typeface="Open Sans"/>
              <a:sym typeface="Open Sans"/>
            </a:endParaRPr>
          </a:p>
        </p:txBody>
      </p:sp>
    </p:spTree>
    <p:extLst>
      <p:ext uri="{BB962C8B-B14F-4D97-AF65-F5344CB8AC3E}">
        <p14:creationId xmlns:p14="http://schemas.microsoft.com/office/powerpoint/2010/main" val="196124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03B0E-EAF9-AB23-6B1B-91E978BA427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A97926D-CA52-B94D-FA31-98938326EFD2}"/>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115443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DBCA0-3269-B532-DBF2-9B93CB6E811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BA57596-1A5B-6C53-923E-D2CA0E9D6A4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D7B5803-AC1B-7BAB-123E-69DB190A3E0D}"/>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264492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211B-E5A9-165F-2A2E-5E3C28D3F85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265E25B-6441-FC0F-DA47-0C660245698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7A10268-89BD-8093-0483-7C2949BD9D62}"/>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7181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25339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DB20E86E-7F57-44CF-97E7-41F6B5386097}" vid="{1CB57CC1-8155-4401-8A6F-8315B2CBF930}"/>
    </a:ext>
  </a:ext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DB20E86E-7F57-44CF-97E7-41F6B5386097}" vid="{4C2578A2-4922-4CFA-8B4B-98FF55E4941F}"/>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2e8704-6f43-4cdf-a354-dff9204f53ec">
      <Terms xmlns="http://schemas.microsoft.com/office/infopath/2007/PartnerControls"/>
    </lcf76f155ced4ddcb4097134ff3c332f>
    <TaxCatchAll xmlns="c3c94c0e-09a2-4888-82ff-88a7691347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F6C93B1A2AC1468DE117CE3053EB4A" ma:contentTypeVersion="16" ma:contentTypeDescription="Create a new document." ma:contentTypeScope="" ma:versionID="7edc63cfae505650cd4c16febb6ad77e">
  <xsd:schema xmlns:xsd="http://www.w3.org/2001/XMLSchema" xmlns:xs="http://www.w3.org/2001/XMLSchema" xmlns:p="http://schemas.microsoft.com/office/2006/metadata/properties" xmlns:ns2="792e8704-6f43-4cdf-a354-dff9204f53ec" xmlns:ns3="c3c94c0e-09a2-4888-82ff-88a769134754" targetNamespace="http://schemas.microsoft.com/office/2006/metadata/properties" ma:root="true" ma:fieldsID="50e500e3dfee1e806d56ad84901ae6c8" ns2:_="" ns3:_="">
    <xsd:import namespace="792e8704-6f43-4cdf-a354-dff9204f53ec"/>
    <xsd:import namespace="c3c94c0e-09a2-4888-82ff-88a7691347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e8704-6f43-4cdf-a354-dff9204f5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3b72e39-3f93-4f49-9232-3110d087fa3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c94c0e-09a2-4888-82ff-88a76913475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17f3714-7690-4379-b719-b606c893016a}" ma:internalName="TaxCatchAll" ma:showField="CatchAllData" ma:web="c3c94c0e-09a2-4888-82ff-88a7691347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A91CC9-2A01-4141-B5AD-DDA30DD530EE}">
  <ds:schemaRefs>
    <ds:schemaRef ds:uri="http://schemas.microsoft.com/office/2006/metadata/properties"/>
    <ds:schemaRef ds:uri="http://schemas.microsoft.com/office/infopath/2007/PartnerControls"/>
    <ds:schemaRef ds:uri="792e8704-6f43-4cdf-a354-dff9204f53ec"/>
    <ds:schemaRef ds:uri="c3c94c0e-09a2-4888-82ff-88a769134754"/>
  </ds:schemaRefs>
</ds:datastoreItem>
</file>

<file path=customXml/itemProps2.xml><?xml version="1.0" encoding="utf-8"?>
<ds:datastoreItem xmlns:ds="http://schemas.openxmlformats.org/officeDocument/2006/customXml" ds:itemID="{79ACD5C0-AAD7-4D05-90CF-3BF276C80BB0}">
  <ds:schemaRefs>
    <ds:schemaRef ds:uri="http://schemas.microsoft.com/sharepoint/v3/contenttype/forms"/>
  </ds:schemaRefs>
</ds:datastoreItem>
</file>

<file path=customXml/itemProps3.xml><?xml version="1.0" encoding="utf-8"?>
<ds:datastoreItem xmlns:ds="http://schemas.openxmlformats.org/officeDocument/2006/customXml" ds:itemID="{46CEDAAB-EE5F-4E0C-9943-0364F71E7C65}"/>
</file>

<file path=docProps/app.xml><?xml version="1.0" encoding="utf-8"?>
<Properties xmlns="http://schemas.openxmlformats.org/officeDocument/2006/extended-properties" xmlns:vt="http://schemas.openxmlformats.org/officeDocument/2006/docPropsVTypes">
  <Template>patron</Template>
  <TotalTime>40</TotalTime>
  <Words>99</Words>
  <Application>Microsoft Office PowerPoint</Application>
  <PresentationFormat>Panorámica</PresentationFormat>
  <Paragraphs>6</Paragraphs>
  <Slides>5</Slides>
  <Notes>1</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5</vt:i4>
      </vt:variant>
    </vt:vector>
  </HeadingPairs>
  <TitlesOfParts>
    <vt:vector size="12" baseType="lpstr">
      <vt:lpstr>Aptos</vt:lpstr>
      <vt:lpstr>Aptos Display</vt:lpstr>
      <vt:lpstr>Arial</vt:lpstr>
      <vt:lpstr>Montserrat</vt:lpstr>
      <vt:lpstr>Diseño personalizado</vt:lpstr>
      <vt:lpstr>Content slides</vt:lpstr>
      <vt:lpstr>Closing slide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BETRIU, NAUSIKA (FCRB)</dc:creator>
  <cp:lastModifiedBy>BETRIU, NAUSIKA (FCRB)</cp:lastModifiedBy>
  <cp:revision>14</cp:revision>
  <dcterms:created xsi:type="dcterms:W3CDTF">2026-04-30T07:33:50Z</dcterms:created>
  <dcterms:modified xsi:type="dcterms:W3CDTF">2026-05-04T11:18:14Z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0x0101004DF6C93B1A2AC1468DE117CE3053EB4A</vt:lpwstr>
  </property>
  <property fmtid="{D5CDD505-2E9C-101B-9397-08002B2CF9AE}" pid="3" name="MediaServiceImageTags">
    <vt:lpwstr/>
  </property>
</Properties>
</file>